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29" y="7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Classe des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Indique la classe des mots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Mon ami habite à </a:t>
            </a:r>
            <a:r>
              <a:rPr lang="fr-FR" sz="3600" u="sng" dirty="0"/>
              <a:t>Dakar</a:t>
            </a:r>
            <a:r>
              <a:rPr lang="fr-FR" sz="3200" dirty="0"/>
              <a:t>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Mon</a:t>
            </a:r>
            <a:r>
              <a:rPr lang="fr-FR" sz="3600" dirty="0"/>
              <a:t> ami habite à Dakar. 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Mon ami habite à </a:t>
            </a:r>
            <a:r>
              <a:rPr lang="fr-FR" sz="3600" u="sng" dirty="0"/>
              <a:t>Dakar</a:t>
            </a:r>
            <a:r>
              <a:rPr lang="fr-FR" sz="3600" dirty="0"/>
              <a:t>. </a:t>
            </a:r>
            <a:r>
              <a:rPr lang="fr-FR" sz="3600" dirty="0">
                <a:solidFill>
                  <a:srgbClr val="FF0000"/>
                </a:solidFill>
              </a:rPr>
              <a:t>Nom propre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Mon</a:t>
            </a:r>
            <a:r>
              <a:rPr lang="fr-FR" sz="3600" dirty="0"/>
              <a:t> ami habite à Dakar. </a:t>
            </a:r>
            <a:r>
              <a:rPr lang="fr-FR" sz="3600" dirty="0">
                <a:solidFill>
                  <a:srgbClr val="FF0000"/>
                </a:solidFill>
              </a:rPr>
              <a:t>Déterminant possessif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Indique la classe des mots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C’est votre lieu de </a:t>
            </a:r>
            <a:r>
              <a:rPr lang="fr-FR" sz="3600" u="sng" dirty="0"/>
              <a:t>vacances</a:t>
            </a:r>
            <a:r>
              <a:rPr lang="fr-FR" sz="3600" dirty="0"/>
              <a:t> préféré.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C’est votre lieu de vacances </a:t>
            </a:r>
            <a:r>
              <a:rPr lang="fr-FR" sz="3600" u="sng" dirty="0"/>
              <a:t>préféré</a:t>
            </a:r>
            <a:r>
              <a:rPr lang="fr-FR" sz="3600" dirty="0"/>
              <a:t>. 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840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C’est votre lieu de </a:t>
            </a:r>
            <a:r>
              <a:rPr lang="fr-FR" sz="3600" u="sng" dirty="0"/>
              <a:t>vacances</a:t>
            </a:r>
            <a:r>
              <a:rPr lang="fr-FR" sz="3600" dirty="0"/>
              <a:t> préféré.  </a:t>
            </a:r>
            <a:r>
              <a:rPr lang="fr-FR" sz="3600" dirty="0">
                <a:solidFill>
                  <a:srgbClr val="FF0000"/>
                </a:solidFill>
              </a:rPr>
              <a:t>Nom commun féminin pluriel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dirty="0"/>
              <a:t>C’est votre lieu de vacances </a:t>
            </a:r>
            <a:r>
              <a:rPr lang="fr-FR" sz="3600" u="sng" dirty="0"/>
              <a:t>préféré</a:t>
            </a:r>
            <a:r>
              <a:rPr lang="fr-FR" sz="3600" dirty="0"/>
              <a:t>.  </a:t>
            </a:r>
            <a:r>
              <a:rPr lang="fr-FR" sz="3600" dirty="0">
                <a:solidFill>
                  <a:srgbClr val="FF0000"/>
                </a:solidFill>
              </a:rPr>
              <a:t>Adjectif masculin singulier</a:t>
            </a:r>
          </a:p>
          <a:p>
            <a:pPr marL="0" indent="0">
              <a:buNone/>
            </a:pPr>
            <a:endParaRPr lang="fr-FR" sz="3600" dirty="0">
              <a:solidFill>
                <a:srgbClr val="FF000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94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Indique la classe des mots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Toujours à </a:t>
            </a:r>
            <a:r>
              <a:rPr lang="fr-FR" sz="3600" u="sng" dirty="0"/>
              <a:t>l’</a:t>
            </a:r>
            <a:r>
              <a:rPr lang="fr-FR" sz="3600" dirty="0"/>
              <a:t>école ?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Toujours</a:t>
            </a:r>
            <a:r>
              <a:rPr lang="fr-FR" sz="3600" dirty="0"/>
              <a:t> à l’école ?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816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Toujours à </a:t>
            </a:r>
            <a:r>
              <a:rPr lang="fr-FR" sz="3600" u="sng" dirty="0"/>
              <a:t>l’</a:t>
            </a:r>
            <a:r>
              <a:rPr lang="fr-FR" sz="3600" dirty="0"/>
              <a:t>école ? </a:t>
            </a:r>
            <a:r>
              <a:rPr lang="fr-FR" sz="3600" dirty="0">
                <a:solidFill>
                  <a:srgbClr val="FF0000"/>
                </a:solidFill>
              </a:rPr>
              <a:t>Article défini féminin singulier (élidé)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Toujours</a:t>
            </a:r>
            <a:r>
              <a:rPr lang="fr-FR" sz="3600" dirty="0"/>
              <a:t> à l’école ? </a:t>
            </a:r>
            <a:r>
              <a:rPr lang="fr-FR" sz="3600" dirty="0">
                <a:solidFill>
                  <a:srgbClr val="FF0000"/>
                </a:solidFill>
              </a:rPr>
              <a:t>Adverbe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066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Indique la classe des mots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Elle a décroché le téléphone </a:t>
            </a:r>
            <a:r>
              <a:rPr lang="fr-FR" sz="3600" u="sng" dirty="0"/>
              <a:t>rapidement</a:t>
            </a:r>
            <a:r>
              <a:rPr lang="fr-FR" sz="3600" dirty="0"/>
              <a:t>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Elle</a:t>
            </a:r>
            <a:r>
              <a:rPr lang="fr-FR" sz="3600" dirty="0"/>
              <a:t> a décroché le téléphone rapidement.</a:t>
            </a:r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419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pPr marL="0" indent="0">
              <a:buNone/>
            </a:pPr>
            <a:r>
              <a:rPr lang="fr-FR" sz="3600" dirty="0"/>
              <a:t>Elle a décroché le téléphone </a:t>
            </a:r>
            <a:r>
              <a:rPr lang="fr-FR" sz="3600" u="sng" dirty="0"/>
              <a:t>rapidement</a:t>
            </a:r>
            <a:r>
              <a:rPr lang="fr-FR" sz="3600" dirty="0"/>
              <a:t>.  </a:t>
            </a:r>
            <a:r>
              <a:rPr lang="fr-FR" sz="3600" dirty="0">
                <a:solidFill>
                  <a:srgbClr val="FF0000"/>
                </a:solidFill>
              </a:rPr>
              <a:t>Adverbe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pPr marL="0" indent="0">
              <a:buNone/>
            </a:pPr>
            <a:r>
              <a:rPr lang="fr-FR" sz="3600" u="sng" dirty="0"/>
              <a:t>Elle</a:t>
            </a:r>
            <a:r>
              <a:rPr lang="fr-FR" sz="3600" dirty="0"/>
              <a:t> a décroché le téléphone rapidement. </a:t>
            </a:r>
            <a:r>
              <a:rPr lang="fr-FR" sz="3600">
                <a:solidFill>
                  <a:srgbClr val="FF0000"/>
                </a:solidFill>
              </a:rPr>
              <a:t>Pronom personnel sujet 3</a:t>
            </a:r>
            <a:r>
              <a:rPr lang="fr-FR" sz="3600" baseline="30000">
                <a:solidFill>
                  <a:srgbClr val="FF0000"/>
                </a:solidFill>
              </a:rPr>
              <a:t>e</a:t>
            </a:r>
            <a:r>
              <a:rPr lang="fr-FR" sz="3600">
                <a:solidFill>
                  <a:srgbClr val="FF0000"/>
                </a:solidFill>
              </a:rPr>
              <a:t> personne singulier</a:t>
            </a:r>
            <a:endParaRPr lang="fr-FR" sz="3600" dirty="0">
              <a:solidFill>
                <a:srgbClr val="FF000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7447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203</Words>
  <Application>Microsoft Office PowerPoint</Application>
  <PresentationFormat>Grand écran</PresentationFormat>
  <Paragraphs>68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2</vt:lpstr>
      <vt:lpstr>Indique la classe des mots</vt:lpstr>
      <vt:lpstr>Correction</vt:lpstr>
      <vt:lpstr>Indique la classe des mots</vt:lpstr>
      <vt:lpstr>Correction</vt:lpstr>
      <vt:lpstr>Indique la classe des mots</vt:lpstr>
      <vt:lpstr>Correction</vt:lpstr>
      <vt:lpstr>Indique la classe des mots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2022-02-15T15:04:47Z</dcterms:modified>
</cp:coreProperties>
</file>